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436475" cy="6994525"/>
  <p:notesSz cx="6858000" cy="9144000"/>
  <p:defaultTextStyle>
    <a:defPPr>
      <a:defRPr lang="fr-FR"/>
    </a:defPPr>
    <a:lvl1pPr marL="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862CB-6F9C-420E-8C22-877EEB7BA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7D8C3-3916-4A29-8BA6-652320F80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98A6E-9336-4755-8904-94195576EC96}" type="datetimeFigureOut">
              <a:rPr lang="fr-FR" smtClean="0"/>
              <a:t>01/07/2020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8BD6DE-55C8-44C0-B5D0-D437AC037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38566D-3BF7-4D45-94B7-39EC5BBA3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66CED-6CFC-4968-87D3-5BDD93ADDF1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6909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EB9490-1F57-40D7-8852-15509388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FC427-EEC1-459E-AD9F-A672A8992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50911-821F-479F-B09D-DC9632316B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98A6E-9336-4755-8904-94195576EC96}" type="datetimeFigureOut">
              <a:rPr lang="fr-FR" smtClean="0"/>
              <a:t>01/07/2020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735E9-7EFC-4B21-8800-5A0ED4620F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13C7F-380D-4392-AE44-CD25CD414B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66CED-6CFC-4968-87D3-5BDD93ADDF1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3833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1C8822F-4E38-49B1-A3F7-99E3A51CC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EACB43-7E14-4513-8100-1A8815FCFE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469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E927D3-4866-4ED9-AE71-3B3928FD1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2111DE-2948-4A14-B1D0-19A7D5F14E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35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EEC38F2-78D3-47E5-9242-551411035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7C584C-AB3C-4B3B-91DB-F4538B8A78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455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2B0BFE-55C8-4C19-A7E8-0F87C41F4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What you need for AI ?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BDFB90-9286-48DC-B312-A6128FBBA8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94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485FBA9-F14F-402D-826C-71D110B2F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General process of AI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3F7ECC-9542-4E8A-9E05-61A2BA346F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44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716F906-CE06-47AA-BE39-9329D3D78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Differents jobs in AI &amp; Data science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3A1598-C69C-48B7-A841-C01FE0DD8D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984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C47F8F4-7E52-4599-A180-EDCEF4377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How machine learning works</a:t>
            </a:r>
            <a:br>
              <a:rPr lang="fr-FR"/>
            </a:br>
            <a:br>
              <a:rPr lang="fr-FR"/>
            </a:b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989BE5-9E00-4DA3-9B36-2444698C26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575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4C6869D-B064-4F2A-8148-8D7F5E670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F2E1A7-3653-4B11-9B6E-64DA1DC9E5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80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A64CB47-FBD7-455D-AF87-469662B1B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9AF1CF-36A4-4442-A631-5309C74495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82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E025AC2-8752-447D-8395-8DF388B7D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FF484E-E175-4FF5-ACA1-5AE0E2FC13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352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8B889C7-D34E-48AA-B998-44ADA1649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Azure AI portforlio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95924D-44B3-4FD6-9262-373B2E7F18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2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F4EB056-4A08-4008-9273-467CFB31D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Objectives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0E7045-0C67-41CF-ABF4-4245075D5A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45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0471F7C-E9D2-489C-9BB2-26C3717C0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Azure Machine Learning Service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58B0D9-480C-4C3B-8795-4CEBA98B3A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41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310AC2E-FD38-4196-9301-BC2E97F04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Anomaly Detection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6AD5B0-D095-4899-989E-21737C5989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77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717F735-CA0D-41DB-8780-65532B05D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Anomaly Detector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1E228C-A602-4423-84B6-0383B6C9CC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207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139EA9B-249B-44F3-8FA9-C43B1F933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Computer Vision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307306-6D81-4C62-BCB1-1EE788A283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389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04DC22E-2487-4104-94CD-8AF7402FF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Microsoft Seeing AI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FE31FD-0A39-4549-8FEC-C394BA2A61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77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4CF0D3A-CC20-44E7-9841-7AA7FD00F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Natural Language Processing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AD2641-BD76-4081-A85F-A9C6A39FFA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449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526DC7F-3CFD-4791-B659-5198B33EF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Natural language processing in Azure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E81CA8-DCEF-465E-9C22-8E4505CEF8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94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DFB0058-BA60-4684-8461-7256B9CAA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Conversational AI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6788CE-4F8A-406D-BEC8-3CA16DDF1A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799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6400EBA-1979-40A9-B422-2D83B38B7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Conversational AI in Azure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0AA177-EA52-4E5C-9255-8132A164E3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799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5722173-C42C-45CC-9863-989F310EA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6F486D-BC92-4767-9FCB-FC68D1FA38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92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6A9679E-F2C9-4A9F-BE33-A89853DA0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solidFill>
                  <a:srgbClr val="C00000"/>
                </a:solidFill>
              </a:rPr>
              <a:t>Important</a:t>
            </a:r>
            <a:endParaRPr lang="fr-FR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4E87F1-20E6-45A9-ACB0-F2127AAE3A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276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60A2B15-41B7-49EB-9497-80E13D3FC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Responsible AI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4D0DAD-8520-436C-9430-7695A21E7E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830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D4C442E-EBC1-4550-A7F9-9CE3E5E48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6 principles for responsible AI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155F93-823B-4D65-AA5D-5CE116BD4D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884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DE31B6F-2702-46EA-BCC5-B273F76B5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D70529-7B35-4CFC-B07E-D6B37845E4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10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04C3B6F-F52D-4533-AD11-BFA65916D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What is AI ?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943335-C4E9-4B89-8E44-EF4D5C874C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13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F3A9D2E-43FC-4CFC-8F04-1BF6BF1F5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Importance of vision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DB6699-8BDD-49C4-B155-58B88AFA20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64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A2453E6-C87E-4620-95D6-36586910D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AI apply to other fields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5544E7-A235-4D08-9387-C256E05DAA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16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9AC92E1-DF72-4A0E-87D9-DCDB565E9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E95F3E-3C7A-4517-B103-B5703927DB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61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C42878F-66E1-4CB6-9432-F2B0BFADB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900395-BFD7-41AA-A0B6-5BB8CA38C8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4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</Words>
  <Application>Microsoft Office PowerPoint</Application>
  <PresentationFormat>Custom</PresentationFormat>
  <Paragraphs>21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Objectives</vt:lpstr>
      <vt:lpstr>Important</vt:lpstr>
      <vt:lpstr>PowerPoint Presentation</vt:lpstr>
      <vt:lpstr>What is AI ?</vt:lpstr>
      <vt:lpstr>Importance of vision</vt:lpstr>
      <vt:lpstr>AI apply to other fields</vt:lpstr>
      <vt:lpstr>PowerPoint Presentation</vt:lpstr>
      <vt:lpstr>PowerPoint Presentation</vt:lpstr>
      <vt:lpstr>PowerPoint Presentation</vt:lpstr>
      <vt:lpstr>PowerPoint Presentation</vt:lpstr>
      <vt:lpstr>What you need for AI ?</vt:lpstr>
      <vt:lpstr>General process of AI</vt:lpstr>
      <vt:lpstr>Differents jobs in AI &amp; Data science</vt:lpstr>
      <vt:lpstr>How machine learning works  </vt:lpstr>
      <vt:lpstr>PowerPoint Presentation</vt:lpstr>
      <vt:lpstr>PowerPoint Presentation</vt:lpstr>
      <vt:lpstr>PowerPoint Presentation</vt:lpstr>
      <vt:lpstr>Azure AI portforlio</vt:lpstr>
      <vt:lpstr>Azure Machine Learning Service</vt:lpstr>
      <vt:lpstr>Anomaly Detection</vt:lpstr>
      <vt:lpstr>Azure Anomaly Detector</vt:lpstr>
      <vt:lpstr>Computer Vision</vt:lpstr>
      <vt:lpstr>Microsoft Seeing AI</vt:lpstr>
      <vt:lpstr>Natural Language Processing</vt:lpstr>
      <vt:lpstr>Natural language processing in Azure</vt:lpstr>
      <vt:lpstr>Conversational AI</vt:lpstr>
      <vt:lpstr>Conversational AI in Azure</vt:lpstr>
      <vt:lpstr>PowerPoint Presentation</vt:lpstr>
      <vt:lpstr>Responsible AI</vt:lpstr>
      <vt:lpstr>6 principles for responsible AI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Stanislas Quastana</dc:creator>
  <cp:lastModifiedBy>Stanislas Quastana</cp:lastModifiedBy>
  <cp:revision>1</cp:revision>
  <dcterms:created xsi:type="dcterms:W3CDTF">2020-07-01T14:13:50Z</dcterms:created>
  <dcterms:modified xsi:type="dcterms:W3CDTF">2020-07-01T14:13:50Z</dcterms:modified>
</cp:coreProperties>
</file>